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0"/>
  </p:normalViewPr>
  <p:slideViewPr>
    <p:cSldViewPr snapToGrid="0" snapToObjects="1">
      <p:cViewPr>
        <p:scale>
          <a:sx n="108" d="100"/>
          <a:sy n="108" d="100"/>
        </p:scale>
        <p:origin x="-49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png>
</file>

<file path=ppt/media/image3.png>
</file>

<file path=ppt/media/image4.png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26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653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28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847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999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3/5/21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269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3/5/21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61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3/5/21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924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3/5/21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36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3/5/21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688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3/5/21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747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841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2950D9A-4705-4314-961A-4F88B2CE4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4BCE82-0311-044F-BAFD-B5F7C1641C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4577" y="-645031"/>
            <a:ext cx="6933112" cy="3237615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Eh Eye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74522B-7572-1D4D-8852-BED9887623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40318" y="3232850"/>
            <a:ext cx="5916873" cy="2496437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Team member: </a:t>
            </a:r>
          </a:p>
          <a:p>
            <a:pPr marL="342900" indent="-342900" algn="l">
              <a:buAutoNum type="arabicParenR"/>
            </a:pPr>
            <a:r>
              <a:rPr lang="en-US" dirty="0"/>
              <a:t>Yong </a:t>
            </a:r>
            <a:r>
              <a:rPr lang="en-US" dirty="0" err="1"/>
              <a:t>hao</a:t>
            </a:r>
            <a:endParaRPr lang="en-US" dirty="0"/>
          </a:p>
          <a:p>
            <a:pPr marL="342900" indent="-342900" algn="l">
              <a:buAutoNum type="arabicParenR"/>
            </a:pPr>
            <a:r>
              <a:rPr lang="en-US" dirty="0" err="1"/>
              <a:t>Vibin</a:t>
            </a:r>
            <a:endParaRPr lang="en-US" dirty="0"/>
          </a:p>
          <a:p>
            <a:pPr marL="342900" indent="-342900" algn="l">
              <a:buAutoNum type="arabicParenR"/>
            </a:pPr>
            <a:r>
              <a:rPr lang="en-US" dirty="0"/>
              <a:t>Shawn</a:t>
            </a:r>
          </a:p>
          <a:p>
            <a:pPr marL="342900" indent="-342900" algn="l">
              <a:buAutoNum type="arabicParenR"/>
            </a:pPr>
            <a:endParaRPr lang="en-US" dirty="0"/>
          </a:p>
          <a:p>
            <a:pPr algn="l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3AC671C-E66F-43C5-A66A-C477339D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8878186" y="1"/>
            <a:ext cx="345294" cy="688131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E10AC2-20ED-4628-9A8E-14F8437B5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794205" y="-4764"/>
            <a:ext cx="5397796" cy="104143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7366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0E74F84-6ED1-4F44-8179-D2EC56D5A0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89" t="44350" r="52650" b="23460"/>
          <a:stretch/>
        </p:blipFill>
        <p:spPr>
          <a:xfrm>
            <a:off x="1188111" y="1920833"/>
            <a:ext cx="7765884" cy="42790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86E62E8-BEB6-DB46-BB4D-C8A49B57E82F}"/>
              </a:ext>
            </a:extLst>
          </p:cNvPr>
          <p:cNvSpPr txBox="1"/>
          <p:nvPr/>
        </p:nvSpPr>
        <p:spPr>
          <a:xfrm>
            <a:off x="1306286" y="748145"/>
            <a:ext cx="62107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Which day has the highest mean value?</a:t>
            </a:r>
          </a:p>
        </p:txBody>
      </p:sp>
    </p:spTree>
    <p:extLst>
      <p:ext uri="{BB962C8B-B14F-4D97-AF65-F5344CB8AC3E}">
        <p14:creationId xmlns:p14="http://schemas.microsoft.com/office/powerpoint/2010/main" val="2675966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, bar chart, histogram&#10;&#10;Description automatically generated">
            <a:extLst>
              <a:ext uri="{FF2B5EF4-FFF2-40B4-BE49-F238E27FC236}">
                <a16:creationId xmlns:a16="http://schemas.microsoft.com/office/drawing/2014/main" id="{904F98E3-DA9B-CA4E-AA5C-2D36A03E77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2473" y="1612160"/>
            <a:ext cx="8987054" cy="4771815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133BA58-D92E-E24B-928C-C274109A3A20}"/>
              </a:ext>
            </a:extLst>
          </p:cNvPr>
          <p:cNvSpPr txBox="1"/>
          <p:nvPr/>
        </p:nvSpPr>
        <p:spPr>
          <a:xfrm>
            <a:off x="1602473" y="629391"/>
            <a:ext cx="62107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Overall Monthly Trend</a:t>
            </a:r>
          </a:p>
        </p:txBody>
      </p:sp>
    </p:spTree>
    <p:extLst>
      <p:ext uri="{BB962C8B-B14F-4D97-AF65-F5344CB8AC3E}">
        <p14:creationId xmlns:p14="http://schemas.microsoft.com/office/powerpoint/2010/main" val="419670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5CB82F-B73E-2C4C-AD87-594211465BC9}"/>
              </a:ext>
            </a:extLst>
          </p:cNvPr>
          <p:cNvSpPr txBox="1"/>
          <p:nvPr/>
        </p:nvSpPr>
        <p:spPr>
          <a:xfrm>
            <a:off x="1757548" y="696777"/>
            <a:ext cx="62107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Why linear regression cannot use?</a:t>
            </a:r>
          </a:p>
        </p:txBody>
      </p:sp>
      <p:pic>
        <p:nvPicPr>
          <p:cNvPr id="6" name="Picture 5" descr="A picture containing text, computer, screenshot&#10;&#10;Description automatically generated">
            <a:extLst>
              <a:ext uri="{FF2B5EF4-FFF2-40B4-BE49-F238E27FC236}">
                <a16:creationId xmlns:a16="http://schemas.microsoft.com/office/drawing/2014/main" id="{ABEFFC0D-A7D0-424D-8C38-3614AB82B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908" y="1887170"/>
            <a:ext cx="4037610" cy="3997054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E5B0C606-F524-4944-ADC3-A9C5933812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183" y="1887169"/>
            <a:ext cx="4515806" cy="3860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94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C91FA-94C9-954F-ABD8-9D3E9AAE2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Prophet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DA2228-A470-F24E-A073-50A0137B63D3}"/>
              </a:ext>
            </a:extLst>
          </p:cNvPr>
          <p:cNvSpPr txBox="1"/>
          <p:nvPr/>
        </p:nvSpPr>
        <p:spPr>
          <a:xfrm>
            <a:off x="1353786" y="1915557"/>
            <a:ext cx="8326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000" dirty="0"/>
              <a:t>an open-source library designed for making forecasts for univariate time series datasets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632D8E-EBD0-1647-81B5-B092254C08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135" t="50412" r="23617" b="19971"/>
          <a:stretch/>
        </p:blipFill>
        <p:spPr>
          <a:xfrm>
            <a:off x="1143000" y="2628098"/>
            <a:ext cx="9744281" cy="329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898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D8F7251-E580-C146-8098-A758068207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6853" t="35213" r="37876" b="7226"/>
          <a:stretch/>
        </p:blipFill>
        <p:spPr>
          <a:xfrm>
            <a:off x="2990603" y="698255"/>
            <a:ext cx="6210794" cy="57013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C80C9A1-FB1A-6B44-AFB3-FEA658A8B4AB}"/>
              </a:ext>
            </a:extLst>
          </p:cNvPr>
          <p:cNvSpPr txBox="1"/>
          <p:nvPr/>
        </p:nvSpPr>
        <p:spPr>
          <a:xfrm>
            <a:off x="1448789" y="823912"/>
            <a:ext cx="62107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Trends</a:t>
            </a:r>
          </a:p>
        </p:txBody>
      </p:sp>
    </p:spTree>
    <p:extLst>
      <p:ext uri="{BB962C8B-B14F-4D97-AF65-F5344CB8AC3E}">
        <p14:creationId xmlns:p14="http://schemas.microsoft.com/office/powerpoint/2010/main" val="2773077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0B376-A904-CF4B-8122-1E9385C6D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737922"/>
            <a:ext cx="9906000" cy="1382156"/>
          </a:xfrm>
        </p:spPr>
        <p:txBody>
          <a:bodyPr/>
          <a:lstStyle/>
          <a:p>
            <a:pPr algn="ctr"/>
            <a:r>
              <a:rPr lang="en-US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86904461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AnalogousFromDarkSeedLeftStep">
      <a:dk1>
        <a:srgbClr val="000000"/>
      </a:dk1>
      <a:lt1>
        <a:srgbClr val="FFFFFF"/>
      </a:lt1>
      <a:dk2>
        <a:srgbClr val="1B2830"/>
      </a:dk2>
      <a:lt2>
        <a:srgbClr val="F0F3F0"/>
      </a:lt2>
      <a:accent1>
        <a:srgbClr val="E729D7"/>
      </a:accent1>
      <a:accent2>
        <a:srgbClr val="9617D5"/>
      </a:accent2>
      <a:accent3>
        <a:srgbClr val="5829E7"/>
      </a:accent3>
      <a:accent4>
        <a:srgbClr val="2543D7"/>
      </a:accent4>
      <a:accent5>
        <a:srgbClr val="2998E7"/>
      </a:accent5>
      <a:accent6>
        <a:srgbClr val="15BFBF"/>
      </a:accent6>
      <a:hlink>
        <a:srgbClr val="3F74BF"/>
      </a:hlink>
      <a:folHlink>
        <a:srgbClr val="7F7F7F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42</Words>
  <Application>Microsoft Macintosh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Univers Condensed Light</vt:lpstr>
      <vt:lpstr>Walbaum Display Light</vt:lpstr>
      <vt:lpstr>AngleLinesVTI</vt:lpstr>
      <vt:lpstr>Eh Eye</vt:lpstr>
      <vt:lpstr>PowerPoint Presentation</vt:lpstr>
      <vt:lpstr>PowerPoint Presentation</vt:lpstr>
      <vt:lpstr>PowerPoint Presentation</vt:lpstr>
      <vt:lpstr>Prophet</vt:lpstr>
      <vt:lpstr>PowerPoint Presentation</vt:lpstr>
      <vt:lpstr>LIVE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Eh Eye</dc:title>
  <dc:creator>#LOW THIEN SHAWN#</dc:creator>
  <cp:lastModifiedBy>#LOW THIEN SHAWN#</cp:lastModifiedBy>
  <cp:revision>6</cp:revision>
  <dcterms:created xsi:type="dcterms:W3CDTF">2021-03-04T16:06:36Z</dcterms:created>
  <dcterms:modified xsi:type="dcterms:W3CDTF">2021-03-04T17:37:30Z</dcterms:modified>
</cp:coreProperties>
</file>

<file path=docProps/thumbnail.jpeg>
</file>